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61" r:id="rId6"/>
    <p:sldId id="259" r:id="rId7"/>
    <p:sldId id="260" r:id="rId8"/>
    <p:sldId id="262" r:id="rId9"/>
    <p:sldId id="273" r:id="rId10"/>
    <p:sldId id="263" r:id="rId11"/>
    <p:sldId id="264" r:id="rId12"/>
    <p:sldId id="268" r:id="rId13"/>
    <p:sldId id="265" r:id="rId14"/>
    <p:sldId id="266" r:id="rId15"/>
    <p:sldId id="267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44ECB-D4AA-4D5D-8813-76912127E801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964F-A762-4C61-932B-0A4F06C9A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800E-823F-4FB6-9870-0CCAF55F420D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A46D-4316-4037-9BC2-D53155F92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2265-0BA9-42D6-A3BE-D30712A3D743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C69B-38E1-41F8-8F75-86D3D605F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9B0B-CA30-4816-81E4-2B02A5E48BC4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580E9-CBE8-4FA4-8EC4-3807CE94F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E80D-C99E-41E9-A55D-F3FCEF61F632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8131-F4B5-4D45-9EF3-9AB62649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20AB-B367-4D7A-B493-3D8AE6EE3F05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983C-D71E-41D1-9EE5-3D77522CC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3A35-FC01-49A7-9641-699AA279C493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57479-AF4D-42C4-90ED-B79B94D8E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7365A-7F74-4B4D-AD82-BA11F749572A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2182-D389-4DB8-8C73-4370A12AF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1801-F6DE-4EB5-8093-56C6FD97D7C6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07AD-3E93-4C81-803F-2492EF5B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BE68-489A-490C-96C1-47F53DA26354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E675-BC5C-4DB9-A226-5A2433E16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4FD7-506E-417D-9FB4-0CF724CBC8C5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4795-7289-4C6A-8A5D-2455D378E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31D9B6-C378-42AF-9CBF-AC13B7B5F237}" type="datetimeFigureOut">
              <a:rPr lang="en-US"/>
              <a:pPr>
                <a:defRPr/>
              </a:pPr>
              <a:t>12/30/2013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A35DC3-98A2-4124-9A1E-F90C0B549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fruit card.jpg"/>
          <p:cNvPicPr>
            <a:picLocks noChangeAspect="1"/>
          </p:cNvPicPr>
          <p:nvPr/>
        </p:nvPicPr>
        <p:blipFill>
          <a:blip r:embed="rId2"/>
          <a:srcRect l="2499" t="2309" b="23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05451" y="1619071"/>
            <a:ext cx="2964273" cy="1200329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latin typeface="+mn-lt"/>
                <a:ea typeface="+mn-ea"/>
              </a:rPr>
              <a:t>认知：</a:t>
            </a:r>
            <a:endParaRPr lang="en-US" sz="7200" b="1" dirty="0">
              <a:latin typeface="+mn-lt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2819400"/>
            <a:ext cx="4048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5000" b="1">
                <a:latin typeface="Franklin Gothic Book"/>
                <a:ea typeface="华文楷体"/>
                <a:cs typeface="华文楷体"/>
              </a:rPr>
              <a:t>芒果</a:t>
            </a:r>
            <a:endParaRPr lang="zh-CN" altLang="en-US" sz="15000" b="1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go jui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565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ied man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75613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go candy.jpg"/>
          <p:cNvPicPr>
            <a:picLocks noChangeAspect="1"/>
          </p:cNvPicPr>
          <p:nvPr/>
        </p:nvPicPr>
        <p:blipFill>
          <a:blip r:embed="rId2"/>
          <a:srcRect l="3796" t="3784" r="5063" b="4140"/>
          <a:stretch>
            <a:fillRect/>
          </a:stretch>
        </p:blipFill>
        <p:spPr bwMode="auto">
          <a:xfrm>
            <a:off x="609600" y="381000"/>
            <a:ext cx="7848600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go cak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go pudd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708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gocupcak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go-sal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go jam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661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ruit card.jpg"/>
          <p:cNvPicPr>
            <a:picLocks noChangeAspect="1"/>
          </p:cNvPicPr>
          <p:nvPr/>
        </p:nvPicPr>
        <p:blipFill>
          <a:blip r:embed="rId2"/>
          <a:srcRect l="2499" t="2309" b="23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21327" y="2209800"/>
            <a:ext cx="4031873" cy="2400657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0" b="1" dirty="0">
                <a:latin typeface="SimSun" pitchFamily="2" charset="-122"/>
                <a:ea typeface="SimSun" pitchFamily="2" charset="-122"/>
              </a:rPr>
              <a:t>结束</a:t>
            </a:r>
            <a:endParaRPr lang="en-US" sz="15000" b="1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go tree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ne yellow man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8" t="12500" r="8961" b="11250"/>
          <a:stretch>
            <a:fillRect/>
          </a:stretch>
        </p:blipFill>
        <p:spPr bwMode="auto">
          <a:xfrm rot="9092944">
            <a:off x="2530475" y="3992563"/>
            <a:ext cx="1011238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ne yellow man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8" t="12500" r="8961" b="11250"/>
          <a:stretch>
            <a:fillRect/>
          </a:stretch>
        </p:blipFill>
        <p:spPr bwMode="auto">
          <a:xfrm rot="10050959">
            <a:off x="1768475" y="2536825"/>
            <a:ext cx="1011238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ne yellow man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8" t="12500" r="8961" b="11250"/>
          <a:stretch>
            <a:fillRect/>
          </a:stretch>
        </p:blipFill>
        <p:spPr bwMode="auto">
          <a:xfrm rot="10050959">
            <a:off x="4054475" y="2079625"/>
            <a:ext cx="1011238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one yellow man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8" t="12500" r="8961" b="11250"/>
          <a:stretch>
            <a:fillRect/>
          </a:stretch>
        </p:blipFill>
        <p:spPr bwMode="auto">
          <a:xfrm rot="10050959">
            <a:off x="5654675" y="3984625"/>
            <a:ext cx="1011238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one yellow man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8" t="12500" r="8961" b="11250"/>
          <a:stretch>
            <a:fillRect/>
          </a:stretch>
        </p:blipFill>
        <p:spPr bwMode="auto">
          <a:xfrm rot="10050959">
            <a:off x="6721475" y="2384425"/>
            <a:ext cx="1011238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 mango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30815">
            <a:off x="2465388" y="696913"/>
            <a:ext cx="50450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501650"/>
            <a:ext cx="27590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0" b="1">
                <a:latin typeface="Franklin Gothic Book"/>
                <a:ea typeface="华文楷体"/>
                <a:cs typeface="华文楷体"/>
              </a:rPr>
              <a:t>芒果</a:t>
            </a:r>
            <a:endParaRPr lang="zh-CN" altLang="en-US" sz="10000" b="1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ruit card.jpg"/>
          <p:cNvPicPr>
            <a:picLocks noChangeAspect="1"/>
          </p:cNvPicPr>
          <p:nvPr/>
        </p:nvPicPr>
        <p:blipFill>
          <a:blip r:embed="rId2"/>
          <a:srcRect l="2499" t="2309" b="23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7950" y="1987550"/>
            <a:ext cx="6365845" cy="1015663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atin typeface="SimSun" pitchFamily="2" charset="-122"/>
                <a:ea typeface="SimSun" pitchFamily="2" charset="-122"/>
              </a:rPr>
              <a:t>芒果有几部分呢？</a:t>
            </a:r>
            <a:endParaRPr lang="en-US" sz="6000" b="1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31242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latin typeface="宋体" charset="-122"/>
              </a:rPr>
              <a:t>    </a:t>
            </a:r>
            <a:r>
              <a:rPr lang="en-US" altLang="zh-CN" sz="3200" b="1">
                <a:latin typeface="宋体" charset="-122"/>
              </a:rPr>
              <a:t>1.</a:t>
            </a:r>
            <a:r>
              <a:rPr lang="zh-CN" altLang="en-US" sz="3200" b="1">
                <a:latin typeface="宋体" charset="-122"/>
              </a:rPr>
              <a:t>芒果皮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2600" y="3657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latin typeface="宋体" charset="-122"/>
              </a:rPr>
              <a:t>     </a:t>
            </a:r>
            <a:r>
              <a:rPr lang="en-US" altLang="zh-CN" sz="3200" b="1">
                <a:latin typeface="宋体" charset="-122"/>
              </a:rPr>
              <a:t>2.</a:t>
            </a:r>
            <a:r>
              <a:rPr lang="zh-CN" altLang="en-US" sz="3200" b="1">
                <a:latin typeface="宋体" charset="-122"/>
              </a:rPr>
              <a:t>芒果肉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426720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latin typeface="宋体" charset="-122"/>
              </a:rPr>
              <a:t>  </a:t>
            </a:r>
            <a:r>
              <a:rPr lang="en-US" altLang="zh-CN" sz="3200" b="1">
                <a:latin typeface="宋体" charset="-122"/>
              </a:rPr>
              <a:t>3.</a:t>
            </a:r>
            <a:r>
              <a:rPr lang="zh-CN" altLang="en-US" sz="3200" b="1">
                <a:latin typeface="宋体" charset="-122"/>
              </a:rPr>
              <a:t>芒果种子</a:t>
            </a:r>
            <a:r>
              <a:rPr lang="zh-CN" altLang="en-US" b="1">
                <a:latin typeface="宋体" charset="-122"/>
              </a:rPr>
              <a:t>  </a:t>
            </a:r>
          </a:p>
        </p:txBody>
      </p:sp>
      <p:pic>
        <p:nvPicPr>
          <p:cNvPr id="8" name="Picture 7" descr="mango clipar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66" r="12666" b="14255"/>
          <a:stretch>
            <a:fillRect/>
          </a:stretch>
        </p:blipFill>
        <p:spPr bwMode="auto">
          <a:xfrm rot="227885" flipH="1">
            <a:off x="4495800" y="3048000"/>
            <a:ext cx="255746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762000"/>
            <a:ext cx="12001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6600" b="1">
                <a:latin typeface="宋体" charset="-122"/>
              </a:rPr>
              <a:t>芒果皮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1981200"/>
            <a:ext cx="1924050" cy="6842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5" descr="芒果 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144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 the mango.jpg"/>
          <p:cNvPicPr>
            <a:picLocks noChangeAspect="1"/>
          </p:cNvPicPr>
          <p:nvPr/>
        </p:nvPicPr>
        <p:blipFill>
          <a:blip r:embed="rId2"/>
          <a:srcRect l="3107" r="938" b="4955"/>
          <a:stretch>
            <a:fillRect/>
          </a:stretch>
        </p:blipFill>
        <p:spPr bwMode="auto">
          <a:xfrm>
            <a:off x="1385888" y="425450"/>
            <a:ext cx="760571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79613"/>
            <a:ext cx="1200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6600" b="1">
                <a:latin typeface="宋体" charset="-122"/>
              </a:rPr>
              <a:t>芒果肉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6800" y="3429000"/>
            <a:ext cx="17526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go se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"/>
            <a:ext cx="69596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91450" y="2743200"/>
            <a:ext cx="12001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6600" b="1">
                <a:latin typeface="宋体" charset="-122"/>
              </a:rPr>
              <a:t>种子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53000" y="3581400"/>
            <a:ext cx="30480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en man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76800" y="838200"/>
            <a:ext cx="407257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000099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SimSun" pitchFamily="2" charset="-122"/>
                <a:ea typeface="SimSun" pitchFamily="2" charset="-122"/>
              </a:rPr>
              <a:t>你见过什么颜色的芒果？</a:t>
            </a:r>
            <a:endParaRPr lang="en-US" sz="4000" b="1" dirty="0">
              <a:solidFill>
                <a:srgbClr val="000099"/>
              </a:solidFill>
              <a:effectLst>
                <a:reflection blurRad="6350" stA="50000" endA="300" endPos="50000" dist="29997" dir="5400000" sy="-100000" algn="bl" rotWithShape="0"/>
              </a:effectLst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8" name="Picture 7" descr="mango clipar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66" r="12666" b="14255"/>
          <a:stretch>
            <a:fillRect/>
          </a:stretch>
        </p:blipFill>
        <p:spPr bwMode="auto">
          <a:xfrm rot="-227885">
            <a:off x="398463" y="3616325"/>
            <a:ext cx="34432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17b1fa6e740c3c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QQ截图201312301218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3528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fruit card.jpg"/>
          <p:cNvPicPr>
            <a:picLocks noChangeAspect="1"/>
          </p:cNvPicPr>
          <p:nvPr/>
        </p:nvPicPr>
        <p:blipFill>
          <a:blip r:embed="rId2"/>
          <a:srcRect l="2499" t="2309" b="23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2819400"/>
            <a:ext cx="7138493" cy="1015663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SimSun" pitchFamily="2" charset="-122"/>
                <a:ea typeface="SimSun" pitchFamily="2" charset="-122"/>
              </a:rPr>
              <a:t>芒果能做什么食品？</a:t>
            </a:r>
            <a:endParaRPr lang="en-US" sz="6000" b="1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25</Words>
  <Application>Microsoft Office PowerPoint</Application>
  <PresentationFormat>全屏显示(4:3)</PresentationFormat>
  <Paragraphs>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9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Franklin Gothic Medium</vt:lpstr>
      <vt:lpstr>Franklin Gothic Book</vt:lpstr>
      <vt:lpstr>Wingdings 2</vt:lpstr>
      <vt:lpstr>Calibri</vt:lpstr>
      <vt:lpstr>华文楷体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</dc:creator>
  <cp:lastModifiedBy>微软用户</cp:lastModifiedBy>
  <cp:revision>25</cp:revision>
  <dcterms:created xsi:type="dcterms:W3CDTF">2013-11-23T13:31:47Z</dcterms:created>
  <dcterms:modified xsi:type="dcterms:W3CDTF">2013-12-30T05:11:18Z</dcterms:modified>
</cp:coreProperties>
</file>